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63" r:id="rId18"/>
    <p:sldId id="326" r:id="rId19"/>
    <p:sldId id="356" r:id="rId20"/>
    <p:sldId id="350" r:id="rId21"/>
    <p:sldId id="322" r:id="rId22"/>
    <p:sldId id="323" r:id="rId23"/>
    <p:sldId id="324" r:id="rId24"/>
    <p:sldId id="365" r:id="rId25"/>
    <p:sldId id="362" r:id="rId26"/>
    <p:sldId id="366" r:id="rId27"/>
    <p:sldId id="371" r:id="rId28"/>
    <p:sldId id="368" r:id="rId29"/>
    <p:sldId id="369" r:id="rId30"/>
    <p:sldId id="367" r:id="rId31"/>
    <p:sldId id="329" r:id="rId32"/>
    <p:sldId id="364" r:id="rId33"/>
    <p:sldId id="330" r:id="rId34"/>
    <p:sldId id="358" r:id="rId35"/>
    <p:sldId id="361" r:id="rId36"/>
    <p:sldId id="339" r:id="rId37"/>
    <p:sldId id="340" r:id="rId38"/>
    <p:sldId id="331" r:id="rId39"/>
    <p:sldId id="334" r:id="rId40"/>
    <p:sldId id="338" r:id="rId41"/>
    <p:sldId id="343" r:id="rId42"/>
    <p:sldId id="344" r:id="rId43"/>
    <p:sldId id="351" r:id="rId44"/>
    <p:sldId id="354" r:id="rId45"/>
    <p:sldId id="357" r:id="rId46"/>
    <p:sldId id="360" r:id="rId47"/>
    <p:sldId id="359" r:id="rId48"/>
    <p:sldId id="352" r:id="rId49"/>
    <p:sldId id="353" r:id="rId50"/>
    <p:sldId id="336" r:id="rId51"/>
    <p:sldId id="337" r:id="rId52"/>
    <p:sldId id="317" r:id="rId53"/>
    <p:sldId id="318" r:id="rId54"/>
    <p:sldId id="311" r:id="rId55"/>
    <p:sldId id="309" r:id="rId56"/>
    <p:sldId id="310" r:id="rId57"/>
    <p:sldId id="308" r:id="rId58"/>
    <p:sldId id="307" r:id="rId59"/>
    <p:sldId id="299" r:id="rId60"/>
    <p:sldId id="306" r:id="rId61"/>
    <p:sldId id="300" r:id="rId62"/>
    <p:sldId id="305" r:id="rId63"/>
    <p:sldId id="301" r:id="rId64"/>
    <p:sldId id="285" r:id="rId65"/>
    <p:sldId id="287" r:id="rId66"/>
    <p:sldId id="294" r:id="rId67"/>
    <p:sldId id="289" r:id="rId68"/>
    <p:sldId id="293" r:id="rId69"/>
    <p:sldId id="295" r:id="rId70"/>
    <p:sldId id="298" r:id="rId71"/>
    <p:sldId id="292" r:id="rId72"/>
    <p:sldId id="291" r:id="rId73"/>
    <p:sldId id="314" r:id="rId74"/>
    <p:sldId id="304" r:id="rId75"/>
    <p:sldId id="283" r:id="rId76"/>
    <p:sldId id="284" r:id="rId77"/>
    <p:sldId id="288" r:id="rId78"/>
    <p:sldId id="276" r:id="rId79"/>
    <p:sldId id="279" r:id="rId80"/>
    <p:sldId id="278" r:id="rId81"/>
    <p:sldId id="280" r:id="rId82"/>
    <p:sldId id="282" r:id="rId83"/>
    <p:sldId id="268" r:id="rId84"/>
    <p:sldId id="267" r:id="rId85"/>
    <p:sldId id="266" r:id="rId86"/>
    <p:sldId id="265" r:id="rId87"/>
    <p:sldId id="258" r:id="rId88"/>
    <p:sldId id="263" r:id="rId89"/>
    <p:sldId id="26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jpeg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7" Type="http://schemas.openxmlformats.org/officeDocument/2006/relationships/image" Target="../media/image20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31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15.png"/><Relationship Id="rId4" Type="http://schemas.openxmlformats.org/officeDocument/2006/relationships/image" Target="../media/image20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11" Type="http://schemas.openxmlformats.org/officeDocument/2006/relationships/image" Target="../media/image223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51.png"/><Relationship Id="rId39" Type="http://schemas.openxmlformats.org/officeDocument/2006/relationships/image" Target="../media/image302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42" Type="http://schemas.openxmlformats.org/officeDocument/2006/relationships/image" Target="../media/image305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32" Type="http://schemas.openxmlformats.org/officeDocument/2006/relationships/image" Target="../media/image295.png"/><Relationship Id="rId37" Type="http://schemas.openxmlformats.org/officeDocument/2006/relationships/image" Target="../media/image300.png"/><Relationship Id="rId40" Type="http://schemas.openxmlformats.org/officeDocument/2006/relationships/image" Target="../media/image303.png"/><Relationship Id="rId45" Type="http://schemas.openxmlformats.org/officeDocument/2006/relationships/image" Target="../media/image30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31" Type="http://schemas.openxmlformats.org/officeDocument/2006/relationships/image" Target="../media/image294.png"/><Relationship Id="rId44" Type="http://schemas.openxmlformats.org/officeDocument/2006/relationships/image" Target="../media/image307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43" Type="http://schemas.openxmlformats.org/officeDocument/2006/relationships/image" Target="../media/image306.png"/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6.png"/><Relationship Id="rId38" Type="http://schemas.openxmlformats.org/officeDocument/2006/relationships/image" Target="../media/image301.png"/><Relationship Id="rId46" Type="http://schemas.openxmlformats.org/officeDocument/2006/relationships/image" Target="../media/image309.png"/><Relationship Id="rId20" Type="http://schemas.openxmlformats.org/officeDocument/2006/relationships/image" Target="../media/image284.png"/><Relationship Id="rId41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0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3" Type="http://schemas.openxmlformats.org/officeDocument/2006/relationships/image" Target="../media/image251.png"/><Relationship Id="rId21" Type="http://schemas.openxmlformats.org/officeDocument/2006/relationships/image" Target="../media/image342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" Type="http://schemas.openxmlformats.org/officeDocument/2006/relationships/image" Target="../media/image289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291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4" Type="http://schemas.openxmlformats.org/officeDocument/2006/relationships/image" Target="../media/image290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2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" Type="http://schemas.openxmlformats.org/officeDocument/2006/relationships/image" Target="../media/image343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11" Type="http://schemas.openxmlformats.org/officeDocument/2006/relationships/image" Target="../media/image291.png"/><Relationship Id="rId5" Type="http://schemas.openxmlformats.org/officeDocument/2006/relationships/image" Target="../media/image346.png"/><Relationship Id="rId15" Type="http://schemas.openxmlformats.org/officeDocument/2006/relationships/image" Target="../media/image354.png"/><Relationship Id="rId10" Type="http://schemas.openxmlformats.org/officeDocument/2006/relationships/image" Target="../media/image29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58.png"/><Relationship Id="rId7" Type="http://schemas.openxmlformats.org/officeDocument/2006/relationships/image" Target="../media/image361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53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1.png"/><Relationship Id="rId7" Type="http://schemas.openxmlformats.org/officeDocument/2006/relationships/image" Target="../media/image367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0" Type="http://schemas.openxmlformats.org/officeDocument/2006/relationships/image" Target="../media/image380.png"/><Relationship Id="rId29" Type="http://schemas.openxmlformats.org/officeDocument/2006/relationships/image" Target="../media/image389.png"/><Relationship Id="rId41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399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10" Type="http://schemas.openxmlformats.org/officeDocument/2006/relationships/image" Target="../media/image370.png"/><Relationship Id="rId19" Type="http://schemas.openxmlformats.org/officeDocument/2006/relationships/image" Target="../media/image379.png"/><Relationship Id="rId31" Type="http://schemas.openxmlformats.org/officeDocument/2006/relationships/image" Target="../media/image391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4.png"/><Relationship Id="rId4" Type="http://schemas.openxmlformats.org/officeDocument/2006/relationships/image" Target="../media/image355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image" Target="../media/image419.png"/><Relationship Id="rId26" Type="http://schemas.openxmlformats.org/officeDocument/2006/relationships/image" Target="../media/image355.png"/><Relationship Id="rId39" Type="http://schemas.openxmlformats.org/officeDocument/2006/relationships/image" Target="../media/image438.png"/><Relationship Id="rId21" Type="http://schemas.openxmlformats.org/officeDocument/2006/relationships/image" Target="../media/image422.png"/><Relationship Id="rId34" Type="http://schemas.openxmlformats.org/officeDocument/2006/relationships/image" Target="../media/image434.png"/><Relationship Id="rId7" Type="http://schemas.openxmlformats.org/officeDocument/2006/relationships/image" Target="../media/image409.png"/><Relationship Id="rId2" Type="http://schemas.openxmlformats.org/officeDocument/2006/relationships/image" Target="../media/image404.png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29.png"/><Relationship Id="rId41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24" Type="http://schemas.openxmlformats.org/officeDocument/2006/relationships/image" Target="../media/image425.png"/><Relationship Id="rId32" Type="http://schemas.openxmlformats.org/officeDocument/2006/relationships/image" Target="../media/image432.png"/><Relationship Id="rId37" Type="http://schemas.openxmlformats.org/officeDocument/2006/relationships/image" Target="../media/image356.png"/><Relationship Id="rId40" Type="http://schemas.openxmlformats.org/officeDocument/2006/relationships/image" Target="../media/image439.png"/><Relationship Id="rId5" Type="http://schemas.openxmlformats.org/officeDocument/2006/relationships/image" Target="../media/image407.png"/><Relationship Id="rId15" Type="http://schemas.openxmlformats.org/officeDocument/2006/relationships/image" Target="../media/image354.png"/><Relationship Id="rId23" Type="http://schemas.openxmlformats.org/officeDocument/2006/relationships/image" Target="../media/image424.png"/><Relationship Id="rId28" Type="http://schemas.openxmlformats.org/officeDocument/2006/relationships/image" Target="../media/image428.png"/><Relationship Id="rId36" Type="http://schemas.openxmlformats.org/officeDocument/2006/relationships/image" Target="../media/image436.png"/><Relationship Id="rId10" Type="http://schemas.openxmlformats.org/officeDocument/2006/relationships/image" Target="../media/image412.png"/><Relationship Id="rId19" Type="http://schemas.openxmlformats.org/officeDocument/2006/relationships/image" Target="../media/image420.png"/><Relationship Id="rId31" Type="http://schemas.openxmlformats.org/officeDocument/2006/relationships/image" Target="../media/image431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Relationship Id="rId22" Type="http://schemas.openxmlformats.org/officeDocument/2006/relationships/image" Target="../media/image423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12" Type="http://schemas.openxmlformats.org/officeDocument/2006/relationships/image" Target="../media/image414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3.png"/><Relationship Id="rId38" Type="http://schemas.openxmlformats.org/officeDocument/2006/relationships/image" Target="../media/image4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4.png"/><Relationship Id="rId5" Type="http://schemas.openxmlformats.org/officeDocument/2006/relationships/image" Target="../media/image349.png"/><Relationship Id="rId4" Type="http://schemas.openxmlformats.org/officeDocument/2006/relationships/image" Target="../media/image443.png"/><Relationship Id="rId9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52.png"/><Relationship Id="rId7" Type="http://schemas.openxmlformats.org/officeDocument/2006/relationships/image" Target="../media/image348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257.png"/><Relationship Id="rId7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25.png"/><Relationship Id="rId4" Type="http://schemas.openxmlformats.org/officeDocument/2006/relationships/image" Target="../media/image2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Relationship Id="rId9" Type="http://schemas.openxmlformats.org/officeDocument/2006/relationships/image" Target="../media/image5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490.png"/><Relationship Id="rId7" Type="http://schemas.openxmlformats.org/officeDocument/2006/relationships/image" Target="../media/image493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92.png"/><Relationship Id="rId10" Type="http://schemas.openxmlformats.org/officeDocument/2006/relationships/image" Target="../media/image496.png"/><Relationship Id="rId4" Type="http://schemas.openxmlformats.org/officeDocument/2006/relationships/image" Target="../media/image491.png"/><Relationship Id="rId9" Type="http://schemas.openxmlformats.org/officeDocument/2006/relationships/image" Target="../media/image4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DED71E-79F1-CF8B-A9CF-E3C89590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44" y="2380850"/>
            <a:ext cx="2020529" cy="20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C85E-2914-2EB5-CF13-0A1B1E51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7" y="2498709"/>
            <a:ext cx="2191056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72B96-AAB2-2524-7E52-E9AE5506602C}"/>
              </a:ext>
            </a:extLst>
          </p:cNvPr>
          <p:cNvSpPr txBox="1"/>
          <p:nvPr/>
        </p:nvSpPr>
        <p:spPr>
          <a:xfrm>
            <a:off x="5902385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6453D-3495-9DDE-7DC5-606CF69B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14" y="1325563"/>
            <a:ext cx="2227004" cy="28815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68C1F9-7C8B-E25E-40FE-F44CC61A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387" y="4357958"/>
            <a:ext cx="2598160" cy="23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18934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D20A-867A-42AA-5D7D-EA477CDE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218" y="1943084"/>
            <a:ext cx="2422734" cy="22496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6AF881-C6B0-9685-7960-AFA20F83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30" y="4659431"/>
            <a:ext cx="2291895" cy="1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778" y="1806735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21" y="4504073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517" y="1572346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69" y="4167379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0BA59C-E1CF-68D3-294E-5B123BEF5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4881" y="1627356"/>
            <a:ext cx="2143983" cy="2509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-8.18600</a:t>
            </a:r>
          </a:p>
        </p:txBody>
      </p:sp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03" y="1527432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CAD95-6FFA-81A1-7FA9-3CA196E62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732" y="1529741"/>
            <a:ext cx="2452391" cy="2614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176586" y="11585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-10.8767</a:t>
            </a:r>
          </a:p>
        </p:txBody>
      </p:sp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87268</TotalTime>
  <Words>1594</Words>
  <Application>Microsoft Office PowerPoint</Application>
  <PresentationFormat>Widescreen</PresentationFormat>
  <Paragraphs>368</Paragraphs>
  <Slides>89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380</cp:revision>
  <dcterms:created xsi:type="dcterms:W3CDTF">2023-07-26T17:49:20Z</dcterms:created>
  <dcterms:modified xsi:type="dcterms:W3CDTF">2025-06-11T23:40:12Z</dcterms:modified>
</cp:coreProperties>
</file>